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5"/>
  </p:notesMasterIdLst>
  <p:sldIdLst>
    <p:sldId id="256" r:id="rId2"/>
    <p:sldId id="257" r:id="rId3"/>
    <p:sldId id="258" r:id="rId4"/>
  </p:sldIdLst>
  <p:sldSz cx="9906000" cy="6858000" type="A4"/>
  <p:notesSz cx="6858000" cy="9945688"/>
  <p:embeddedFontLst>
    <p:embeddedFont>
      <p:font typeface="Open Sans" panose="020B0606030504020204" pitchFamily="34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E358C4E-6F93-40B7-8FD3-FA62D11DB19C}">
  <a:tblStyle styleId="{5E358C4E-6F93-40B7-8FD3-FA62D11DB19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99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99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004888" y="1243013"/>
            <a:ext cx="4848225" cy="33575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46678"/>
            <a:ext cx="2971800" cy="499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1243013"/>
            <a:ext cx="4848225" cy="33575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6" name="Google Shape;76;p1:notes"/>
          <p:cNvSpPr txBox="1">
            <a:spLocks noGrp="1"/>
          </p:cNvSpPr>
          <p:nvPr>
            <p:ph type="body" idx="1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7" name="Google Shape;77;p1:notes"/>
          <p:cNvSpPr txBox="1">
            <a:spLocks noGrp="1"/>
          </p:cNvSpPr>
          <p:nvPr>
            <p:ph type="sldNum" idx="12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1243013"/>
            <a:ext cx="4848225" cy="33575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2:notes"/>
          <p:cNvSpPr txBox="1">
            <a:spLocks noGrp="1"/>
          </p:cNvSpPr>
          <p:nvPr>
            <p:ph type="body" idx="1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4" name="Google Shape;84;p2:notes"/>
          <p:cNvSpPr txBox="1">
            <a:spLocks noGrp="1"/>
          </p:cNvSpPr>
          <p:nvPr>
            <p:ph type="sldNum" idx="12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1243013"/>
            <a:ext cx="4848225" cy="33575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" name="Google Shape;90;p3:notes"/>
          <p:cNvSpPr txBox="1">
            <a:spLocks noGrp="1"/>
          </p:cNvSpPr>
          <p:nvPr>
            <p:ph type="body" idx="1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3:notes"/>
          <p:cNvSpPr txBox="1">
            <a:spLocks noGrp="1"/>
          </p:cNvSpPr>
          <p:nvPr>
            <p:ph type="sldNum" idx="12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0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8" name="Google Shape;58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9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 rot="5400000">
            <a:off x="5251054" y="2203053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5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 rot="-5400000">
            <a:off x="-1731400" y="3244350"/>
            <a:ext cx="6243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lt1"/>
                </a:solidFill>
              </a:rPr>
              <a:t>Week Commencing:</a:t>
            </a:r>
            <a:r>
              <a:rPr lang="en-GB" sz="1100" b="1">
                <a:solidFill>
                  <a:schemeClr val="lt1"/>
                </a:solidFill>
              </a:rPr>
              <a:t> </a:t>
            </a:r>
            <a:endParaRPr sz="1300">
              <a:solidFill>
                <a:schemeClr val="lt1"/>
              </a:solidFill>
            </a:endParaRPr>
          </a:p>
        </p:txBody>
      </p:sp>
      <p:graphicFrame>
        <p:nvGraphicFramePr>
          <p:cNvPr id="80" name="Google Shape;80;p13"/>
          <p:cNvGraphicFramePr/>
          <p:nvPr>
            <p:extLst>
              <p:ext uri="{D42A27DB-BD31-4B8C-83A1-F6EECF244321}">
                <p14:modId xmlns:p14="http://schemas.microsoft.com/office/powerpoint/2010/main" val="561626368"/>
              </p:ext>
            </p:extLst>
          </p:nvPr>
        </p:nvGraphicFramePr>
        <p:xfrm>
          <a:off x="3458775" y="1029325"/>
          <a:ext cx="5702850" cy="4327800"/>
        </p:xfrm>
        <a:graphic>
          <a:graphicData uri="http://schemas.openxmlformats.org/drawingml/2006/table">
            <a:tbl>
              <a:tblPr>
                <a:noFill/>
                <a:tableStyleId>{5E358C4E-6F93-40B7-8FD3-FA62D11DB19C}</a:tableStyleId>
              </a:tblPr>
              <a:tblGrid>
                <a:gridCol w="193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4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9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7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Jerk Chicken Thigh Burger </a:t>
                      </a: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Iced Chilli Broccoli, Diced Potatoes </a:t>
                      </a:r>
                      <a:endParaRPr sz="1300" i="1" dirty="0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Falafel Burger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Diced Potatoes, Lemon Mayonnaise, Iced Chilli Broccoli 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Warm Apple Flapjack </a:t>
                      </a:r>
                      <a:r>
                        <a:rPr lang="en-GB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</a:t>
                      </a:r>
                      <a:endParaRPr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highlight>
                          <a:srgbClr val="FFFF00"/>
                        </a:highlight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highlight>
                          <a:srgbClr val="FFFF00"/>
                        </a:highlight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4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Pulled BBQ Pork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Seasoned Wedges, Charred Onions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Non Chicken Strip Folded Naan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Sweetcorn Salsa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Bread &amp; Butter Pudding, Custard</a:t>
                      </a:r>
                      <a:endParaRPr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9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Roast Chicken</a:t>
                      </a:r>
                      <a:endParaRPr sz="100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with Stuffing, Roasties, Roots &amp; Gravy</a:t>
                      </a:r>
                      <a:endParaRPr i="1" dirty="0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Roast Vegetable Megamix </a:t>
                      </a:r>
                      <a:endParaRPr sz="11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With a Cheese Scone </a:t>
                      </a:r>
                      <a:endParaRPr sz="11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Manchester Tart Pot</a:t>
                      </a:r>
                      <a:endParaRPr sz="1100" b="1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67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Beef Keema</a:t>
                      </a:r>
                      <a:endParaRPr sz="1100" b="1" dirty="0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Braised Cumin Rice, Curry Spiced Courgettes </a:t>
                      </a:r>
                      <a:r>
                        <a:rPr lang="en-GB" sz="1100" b="1" dirty="0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</a:t>
                      </a:r>
                      <a:endParaRPr sz="1100" b="1" dirty="0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Vegetable Samosa</a:t>
                      </a: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Braised Cumin Rice, Curry Spiced Courgettes </a:t>
                      </a:r>
                      <a:endParaRPr sz="100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highlight>
                            <a:schemeClr val="lt1"/>
                          </a:highlight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Gingerbread</a:t>
                      </a:r>
                      <a:endParaRPr sz="1100" b="1">
                        <a:highlight>
                          <a:schemeClr val="lt1"/>
                        </a:highlight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highlight>
                            <a:schemeClr val="lt1"/>
                          </a:highlight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Swirl, Citrus Glaze </a:t>
                      </a:r>
                      <a:endParaRPr sz="1100" b="1">
                        <a:highlight>
                          <a:schemeClr val="lt1"/>
                        </a:highlight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9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Chip Shop Grab &amp; Go: </a:t>
                      </a: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Battered Fish, or Cheese &amp; Tomato Pizza. Gravy, Mushy Peas or Curry Sauce also available</a:t>
                      </a: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Chip Shop Grab &amp; Go: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Veggie Sausage, Pizza with Chips Gravy, Mushy Peas or Curry Sauce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Jaffa Orange &amp; Chocolate Pot </a:t>
                      </a:r>
                      <a:endParaRPr sz="1100" b="1" dirty="0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6" name="Google Shape;86;p14"/>
          <p:cNvGraphicFramePr/>
          <p:nvPr>
            <p:extLst>
              <p:ext uri="{D42A27DB-BD31-4B8C-83A1-F6EECF244321}">
                <p14:modId xmlns:p14="http://schemas.microsoft.com/office/powerpoint/2010/main" val="194580871"/>
              </p:ext>
            </p:extLst>
          </p:nvPr>
        </p:nvGraphicFramePr>
        <p:xfrm>
          <a:off x="3486100" y="1091850"/>
          <a:ext cx="5702850" cy="4243730"/>
        </p:xfrm>
        <a:graphic>
          <a:graphicData uri="http://schemas.openxmlformats.org/drawingml/2006/table">
            <a:tbl>
              <a:tblPr>
                <a:noFill/>
                <a:tableStyleId>{5E358C4E-6F93-40B7-8FD3-FA62D11DB19C}</a:tableStyleId>
              </a:tblPr>
              <a:tblGrid>
                <a:gridCol w="1900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9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70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Mega Dog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Seasoned Wedges, Crispy Onions, Mustard &amp; Tomato Ketchup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Mega Veggie Dog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Seasoned Wedges, Crispy Onions, Mustard &amp; Tomato Ketchup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Maryland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Cookie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4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NYC Burger Joint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Smashed Patty,Crispy Potatoes, Cheese &amp; Gherkins ,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Vegan Chilli Con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Carne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Nacho Chips &amp; Salsa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Banoffee Pie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Pot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Glazed Roast Gammon,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with, Roasties, Roots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&amp; Gravy</a:t>
                      </a:r>
                      <a:endParaRPr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rgbClr val="21212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Caramelised Leek Macaroni Cheese </a:t>
                      </a:r>
                      <a:endParaRPr sz="1100" b="1">
                        <a:solidFill>
                          <a:srgbClr val="21212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rgbClr val="21212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B.B.Q Drizzle </a:t>
                      </a:r>
                      <a:endParaRPr sz="1000" i="1">
                        <a:solidFill>
                          <a:srgbClr val="21212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rgbClr val="21212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Old School Sprinkle Sponge &amp; Custard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05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Hot Chicken Caesar Salad Wrap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Broccoli &amp; Cauliflower Popcorn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 Salsa,Noodles, Soya Pak Choi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333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Chocolate </a:t>
                      </a:r>
                      <a:endParaRPr sz="1100" b="1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lnSpc>
                          <a:spcPct val="10333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Brownie </a:t>
                      </a:r>
                      <a:endParaRPr sz="1100" b="1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5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Chip Shop Grab &amp; Go: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Battered Fish, or Cheese &amp; Tomato Pizza. Gravy, Mushy Peas or Curry Sauce also available</a:t>
                      </a:r>
                      <a:endParaRPr lang="en-GB" sz="10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</a:t>
                      </a: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Selection of: </a:t>
                      </a: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Veggie Burger, Veggie Fingers  &amp; Chips with Curry Sauce or Gravy, Mushy Peas or Baked Beans</a:t>
                      </a:r>
                      <a:endParaRPr sz="100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White Chocolate &amp; Raspberry  Blondie </a:t>
                      </a: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7" name="Google Shape;87;p14"/>
          <p:cNvSpPr txBox="1"/>
          <p:nvPr/>
        </p:nvSpPr>
        <p:spPr>
          <a:xfrm rot="-5400342">
            <a:off x="-1621467" y="3301011"/>
            <a:ext cx="6030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lt1"/>
                </a:solidFill>
              </a:rPr>
              <a:t>Week Commencing: </a:t>
            </a:r>
            <a:endParaRPr sz="13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" name="Google Shape;93;p15"/>
          <p:cNvGraphicFramePr/>
          <p:nvPr>
            <p:extLst>
              <p:ext uri="{D42A27DB-BD31-4B8C-83A1-F6EECF244321}">
                <p14:modId xmlns:p14="http://schemas.microsoft.com/office/powerpoint/2010/main" val="4130123237"/>
              </p:ext>
            </p:extLst>
          </p:nvPr>
        </p:nvGraphicFramePr>
        <p:xfrm>
          <a:off x="3382575" y="1067425"/>
          <a:ext cx="5702850" cy="4379515"/>
        </p:xfrm>
        <a:graphic>
          <a:graphicData uri="http://schemas.openxmlformats.org/drawingml/2006/table">
            <a:tbl>
              <a:tblPr>
                <a:noFill/>
                <a:tableStyleId>{5E358C4E-6F93-40B7-8FD3-FA62D11DB19C}</a:tableStyleId>
              </a:tblPr>
              <a:tblGrid>
                <a:gridCol w="197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9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34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Chicken Kiev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Quesadilla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Spring Vegetable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Enchilada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Oat &amp; Cinnamon Cookie</a:t>
                      </a:r>
                      <a:r>
                        <a:rPr lang="en-GB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</a:t>
                      </a:r>
                      <a:endParaRPr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4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Pork Kofta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Pitta Bread, Salad &amp; Mango Chutney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The Big bhaji Burger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Minted yogurt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Iceberg lettuce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Grilled Bun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Chocolate Crispy Bar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2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Mexican Roadside Chicken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With Potatoes, Rice &amp; Tortilla Chips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Roasted Cauliflower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Steak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Roasties &amp; Spring Greens 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Sticky Toffee Pudding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7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Poppadom Pile On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Nation's Favourite Chicken Tikka Masala  with Rice, Mint Yoghurt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Sweet Potato, Spinach &amp; Chickpea Curry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000" i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with Rice,  Mint Yoghurt</a:t>
                      </a:r>
                      <a:endParaRPr sz="1000" i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Lemon </a:t>
                      </a:r>
                      <a:endParaRPr sz="1100" b="1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Cheesecake</a:t>
                      </a:r>
                      <a:r>
                        <a:rPr lang="en-GB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</a:t>
                      </a:r>
                      <a:endParaRPr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20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Chip Shop Grab &amp; Go: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Battered Fish, or Cheese &amp; Tomato Pizza. Gravy, Mushy Peas or Curry Sauce also available</a:t>
                      </a:r>
                      <a:endParaRPr lang="en-GB" sz="10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100" b="1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Chip Shop Grab &amp; Go: </a:t>
                      </a: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Veggie Sausage, Pizza with Chips Gravy, Mushy Peas or Curry Sauce</a:t>
                      </a:r>
                      <a:endParaRPr sz="100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100" b="1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Fruit Split</a:t>
                      </a:r>
                      <a:endParaRPr sz="1100" b="1" dirty="0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4" name="Google Shape;94;p15"/>
          <p:cNvSpPr txBox="1"/>
          <p:nvPr/>
        </p:nvSpPr>
        <p:spPr>
          <a:xfrm rot="-5400000">
            <a:off x="-1642000" y="3244350"/>
            <a:ext cx="594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lt1"/>
                </a:solidFill>
              </a:rPr>
              <a:t>Week Commencing:</a:t>
            </a:r>
            <a:endParaRPr sz="13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424</Words>
  <Application>Microsoft Office PowerPoint</Application>
  <PresentationFormat>A4 Paper (210x297 mm)</PresentationFormat>
  <Paragraphs>91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Open Sans</vt:lpstr>
      <vt:lpstr>Calibri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Jackie Hollway</dc:creator>
  <cp:lastModifiedBy>Jackie Hollway</cp:lastModifiedBy>
  <cp:revision>2</cp:revision>
  <dcterms:modified xsi:type="dcterms:W3CDTF">2025-03-14T13:20:46Z</dcterms:modified>
</cp:coreProperties>
</file>